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14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84" y="19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49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895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884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016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693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74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586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582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726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202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87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30AD8-404E-4495-B25B-B18072C69C21}" type="datetimeFigureOut">
              <a:rPr lang="zh-CN" altLang="en-US" smtClean="0"/>
              <a:t>2014/2/25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66D9A-6456-4F65-A394-D2B8F5EFDC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95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apidbbs.cn/mall.php?user=885717" TargetMode="External"/><Relationship Id="rId2" Type="http://schemas.openxmlformats.org/officeDocument/2006/relationships/hyperlink" Target="http://weibo.com/txming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docer.wps.cn/index.php?mod=moban&amp;act=member&amp;mid=%E6%B1%A4%E6%98%AF%E4%B8%80%E9%97%A8PPT&amp;O=t" TargetMode="External"/><Relationship Id="rId4" Type="http://schemas.openxmlformats.org/officeDocument/2006/relationships/hyperlink" Target="http://www.yanj.cn/index.php?act=show_store&amp;id=3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箭头连接符 7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4989342" y="1824888"/>
            <a:ext cx="2213316" cy="2213316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66750" y="4129700"/>
            <a:ext cx="1658500" cy="1196482"/>
          </a:xfrm>
          <a:prstGeom prst="rect">
            <a:avLst/>
          </a:prstGeom>
        </p:spPr>
      </p:pic>
      <p:grpSp>
        <p:nvGrpSpPr>
          <p:cNvPr id="18" name="组合 17"/>
          <p:cNvGrpSpPr/>
          <p:nvPr/>
        </p:nvGrpSpPr>
        <p:grpSpPr>
          <a:xfrm>
            <a:off x="123418" y="133001"/>
            <a:ext cx="1808934" cy="928132"/>
            <a:chOff x="123418" y="161137"/>
            <a:chExt cx="1808934" cy="92813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2F2F2"/>
                </a:clrFrom>
                <a:clrTo>
                  <a:srgbClr val="F2F2F2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27855" y="161137"/>
              <a:ext cx="420785" cy="464066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548640" y="208504"/>
              <a:ext cx="13837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13929520390</a:t>
              </a:r>
              <a:endPara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48640" y="672570"/>
              <a:ext cx="1274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1643445567</a:t>
              </a:r>
              <a:endPara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2F2F2"/>
                </a:clrFrom>
                <a:clrTo>
                  <a:srgbClr val="F2F2F2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23418" y="722298"/>
              <a:ext cx="430242" cy="366971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4672715" y="1479512"/>
            <a:ext cx="28949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TOM</a:t>
            </a:r>
            <a:endParaRPr lang="zh-CN" altLang="en-US" sz="9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96374" y="2387452"/>
            <a:ext cx="284763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TANG</a:t>
            </a:r>
            <a:endParaRPr lang="zh-CN" altLang="en-US" sz="8000" b="1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32820" y="3467981"/>
            <a:ext cx="25747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@</a:t>
            </a:r>
            <a:r>
              <a:rPr lang="zh-CN" altLang="en-US" sz="2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汤是一门</a:t>
            </a:r>
            <a:r>
              <a:rPr lang="en-US" altLang="zh-CN" sz="2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PPT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5" name="齐秦-像疯了一样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82400" y="68941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781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6485453" y="1983545"/>
            <a:ext cx="1210013" cy="11254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8820150" y="3887749"/>
            <a:ext cx="3035300" cy="1438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8820150" y="3411415"/>
            <a:ext cx="3035300" cy="2063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8820150" y="914399"/>
            <a:ext cx="3035300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3" b="10840"/>
          <a:stretch/>
        </p:blipFill>
        <p:spPr>
          <a:xfrm>
            <a:off x="351693" y="1983545"/>
            <a:ext cx="5401994" cy="285574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689339" y="503305"/>
            <a:ext cx="3305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WHO IS </a:t>
            </a:r>
            <a:r>
              <a:rPr lang="en-US" altLang="zh-CN" sz="6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ME</a:t>
            </a:r>
            <a:r>
              <a:rPr lang="en-US" altLang="zh-CN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?</a:t>
            </a:r>
            <a:endParaRPr lang="zh-CN" altLang="en-US" sz="3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602121" y="140371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2800"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algn="r"/>
            <a:r>
              <a:rPr lang="en-US" altLang="zh-CN" sz="2400" dirty="0" smtClean="0"/>
              <a:t>——</a:t>
            </a:r>
            <a:r>
              <a:rPr lang="zh-CN" altLang="en-US" sz="2400" dirty="0" smtClean="0"/>
              <a:t>截止</a:t>
            </a:r>
            <a:r>
              <a:rPr lang="zh-CN" altLang="en-US" sz="2400" dirty="0"/>
              <a:t>至大三</a:t>
            </a:r>
          </a:p>
        </p:txBody>
      </p:sp>
      <p:sp>
        <p:nvSpPr>
          <p:cNvPr id="13" name="矩形 12"/>
          <p:cNvSpPr/>
          <p:nvPr/>
        </p:nvSpPr>
        <p:spPr>
          <a:xfrm>
            <a:off x="7962831" y="1871213"/>
            <a:ext cx="13640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0" lang="zh-CN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广东商学院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370168" y="1762442"/>
            <a:ext cx="143500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2009.9-</a:t>
            </a:r>
            <a:r>
              <a:rPr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225898" y="2706973"/>
            <a:ext cx="157927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2010.9-2011.6</a:t>
            </a:r>
            <a:endParaRPr lang="zh-CN" altLang="en-US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370168" y="2234707"/>
            <a:ext cx="143500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2012.5-</a:t>
            </a:r>
            <a:r>
              <a:rPr lang="zh-CN" altLang="en-US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391511" y="1865375"/>
            <a:ext cx="18582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zh-CN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国际经济与贸易</a:t>
            </a:r>
            <a:endParaRPr lang="zh-CN" altLang="en-US" dirty="0"/>
          </a:p>
        </p:txBody>
      </p:sp>
      <p:cxnSp>
        <p:nvCxnSpPr>
          <p:cNvPr id="18" name="直接连接符 17"/>
          <p:cNvCxnSpPr/>
          <p:nvPr/>
        </p:nvCxnSpPr>
        <p:spPr>
          <a:xfrm>
            <a:off x="8643566" y="3887749"/>
            <a:ext cx="0" cy="2970251"/>
          </a:xfrm>
          <a:prstGeom prst="line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7962831" y="2370579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zh-CN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预备党员</a:t>
            </a:r>
            <a:endParaRPr lang="zh-CN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7962831" y="284765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zh-CN" altLang="en-US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校三等奖学金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8689339" y="3329424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座右铭：钢铁男儿，金子心肠。</a:t>
            </a:r>
          </a:p>
        </p:txBody>
      </p:sp>
      <p:sp>
        <p:nvSpPr>
          <p:cNvPr id="29" name="矩形 28"/>
          <p:cNvSpPr/>
          <p:nvPr/>
        </p:nvSpPr>
        <p:spPr>
          <a:xfrm>
            <a:off x="8689339" y="3698756"/>
            <a:ext cx="316611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国际贸易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91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；国际金融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88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；商务函电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89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；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国际贸易实务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85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；国际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商务谈判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85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867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85"/>
          <a:stretch/>
        </p:blipFill>
        <p:spPr>
          <a:xfrm flipH="1">
            <a:off x="6119062" y="0"/>
            <a:ext cx="6072937" cy="6858000"/>
          </a:xfrm>
          <a:prstGeom prst="rect">
            <a:avLst/>
          </a:prstGeom>
        </p:spPr>
      </p:pic>
      <p:cxnSp>
        <p:nvCxnSpPr>
          <p:cNvPr id="2" name="直接箭头连接符 1"/>
          <p:cNvCxnSpPr/>
          <p:nvPr/>
        </p:nvCxnSpPr>
        <p:spPr>
          <a:xfrm flipH="1">
            <a:off x="0" y="1722120"/>
            <a:ext cx="9130453" cy="513588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350883" y="1580201"/>
            <a:ext cx="2967125" cy="26668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574429" y="5898427"/>
            <a:ext cx="5248771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学院文艺团团长         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国标队模特队队员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682080" y="3665958"/>
            <a:ext cx="554400" cy="554400"/>
            <a:chOff x="315638" y="4462218"/>
            <a:chExt cx="554400" cy="554400"/>
          </a:xfrm>
        </p:grpSpPr>
        <p:sp>
          <p:nvSpPr>
            <p:cNvPr id="5" name="矩形 4"/>
            <p:cNvSpPr/>
            <p:nvPr/>
          </p:nvSpPr>
          <p:spPr>
            <a:xfrm>
              <a:off x="315638" y="4462218"/>
              <a:ext cx="554400" cy="5544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66901" y="4537701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模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676716" y="5293289"/>
            <a:ext cx="554400" cy="554400"/>
            <a:chOff x="2942724" y="4462218"/>
            <a:chExt cx="554400" cy="554400"/>
          </a:xfrm>
        </p:grpSpPr>
        <p:sp>
          <p:nvSpPr>
            <p:cNvPr id="8" name="矩形 7"/>
            <p:cNvSpPr/>
            <p:nvPr/>
          </p:nvSpPr>
          <p:spPr>
            <a:xfrm>
              <a:off x="2942724" y="4462218"/>
              <a:ext cx="554400" cy="554400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999351" y="4539363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国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23173" y="3665914"/>
            <a:ext cx="554444" cy="554444"/>
            <a:chOff x="407838" y="4554418"/>
            <a:chExt cx="554444" cy="554444"/>
          </a:xfrm>
        </p:grpSpPr>
        <p:sp>
          <p:nvSpPr>
            <p:cNvPr id="11" name="矩形 10"/>
            <p:cNvSpPr/>
            <p:nvPr/>
          </p:nvSpPr>
          <p:spPr>
            <a:xfrm>
              <a:off x="407838" y="4554418"/>
              <a:ext cx="554444" cy="5544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62892" y="4629945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书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19316" y="5293289"/>
            <a:ext cx="554400" cy="554400"/>
            <a:chOff x="2942724" y="4462215"/>
            <a:chExt cx="554400" cy="554400"/>
          </a:xfrm>
        </p:grpSpPr>
        <p:sp>
          <p:nvSpPr>
            <p:cNvPr id="14" name="矩形 13"/>
            <p:cNvSpPr/>
            <p:nvPr/>
          </p:nvSpPr>
          <p:spPr>
            <a:xfrm>
              <a:off x="2942724" y="4462215"/>
              <a:ext cx="554400" cy="554400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999351" y="4564729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运</a:t>
              </a:r>
              <a:endParaRPr lang="zh-CN" altLang="en-US" sz="2000" b="1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205117" y="4290554"/>
            <a:ext cx="23050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阅读爱好者</a:t>
            </a:r>
            <a:endParaRPr lang="en-US" altLang="zh-CN" dirty="0" smtClean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读书笔记记录者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25254" y="5898427"/>
            <a:ext cx="190538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健身爱好者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97674" y="1471531"/>
            <a:ext cx="3190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Words that define me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20073" y="1846888"/>
            <a:ext cx="572478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对待工作认真负责，善于沟通、协调有较强的组织能力与团队精神；活泼开朗、乐观上进、有爱心并善于施教并行；上进心强、勤于学习能不断提高自身的能力与综合素质。 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5055560" y="3665958"/>
            <a:ext cx="554400" cy="554400"/>
            <a:chOff x="5332978" y="4462218"/>
            <a:chExt cx="554400" cy="554400"/>
          </a:xfrm>
        </p:grpSpPr>
        <p:sp>
          <p:nvSpPr>
            <p:cNvPr id="22" name="矩形 21"/>
            <p:cNvSpPr/>
            <p:nvPr/>
          </p:nvSpPr>
          <p:spPr>
            <a:xfrm>
              <a:off x="5332978" y="4462218"/>
              <a:ext cx="554400" cy="5544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389605" y="4537701"/>
              <a:ext cx="4411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chemeClr val="bg1"/>
                  </a:solidFill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篮</a:t>
              </a:r>
            </a:p>
          </p:txBody>
        </p:sp>
      </p:grpSp>
      <p:sp>
        <p:nvSpPr>
          <p:cNvPr id="24" name="矩形 23"/>
          <p:cNvSpPr/>
          <p:nvPr/>
        </p:nvSpPr>
        <p:spPr>
          <a:xfrm>
            <a:off x="2573010" y="4290554"/>
            <a:ext cx="21241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学校模特队队员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941341" y="4290554"/>
            <a:ext cx="23050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街头篮球实践者</a:t>
            </a:r>
            <a:endParaRPr lang="en-US" altLang="zh-CN" dirty="0" smtClean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班级篮球队队员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50883" y="914399"/>
            <a:ext cx="2967125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220072" y="503305"/>
            <a:ext cx="30551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Interests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3" name="直接箭头连接符 32"/>
          <p:cNvCxnSpPr/>
          <p:nvPr/>
        </p:nvCxnSpPr>
        <p:spPr>
          <a:xfrm flipH="1">
            <a:off x="10334171" y="0"/>
            <a:ext cx="1857830" cy="1045029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478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椭圆 20"/>
          <p:cNvSpPr/>
          <p:nvPr/>
        </p:nvSpPr>
        <p:spPr>
          <a:xfrm>
            <a:off x="9830004" y="3070497"/>
            <a:ext cx="2022404" cy="202240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28314" y="1744566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428314" y="2879608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箭头连接符 1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8562975" y="914399"/>
            <a:ext cx="3289433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373472" y="503305"/>
            <a:ext cx="36182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Education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48849" y="1518968"/>
            <a:ext cx="8227042" cy="2069894"/>
            <a:chOff x="1387362" y="4348203"/>
            <a:chExt cx="8227042" cy="2069894"/>
          </a:xfrm>
        </p:grpSpPr>
        <p:sp>
          <p:nvSpPr>
            <p:cNvPr id="6" name="矩形 5"/>
            <p:cNvSpPr/>
            <p:nvPr/>
          </p:nvSpPr>
          <p:spPr>
            <a:xfrm>
              <a:off x="3124294" y="4456974"/>
              <a:ext cx="371935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乐昌市“五·一”模特商业演出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451482" y="4348203"/>
              <a:ext cx="1515158" cy="5100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2012.4.30-5.1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3124295" y="4764690"/>
              <a:ext cx="6086230" cy="8837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广州三百六度珠宝首饰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—— 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有限公司见习</a:t>
              </a:r>
            </a:p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维护店内珠宝，接待客户，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10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天销售额为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元。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124295" y="5534329"/>
              <a:ext cx="6490109" cy="8837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深圳世界大学生运动会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—— 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可口可乐运营人员</a:t>
              </a:r>
              <a:endPara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全国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名选拔者，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名运营人员之一。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1387362" y="5515014"/>
              <a:ext cx="2031325" cy="5100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2011.7-2011.8	</a:t>
              </a:r>
              <a:endParaRPr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2119085" y="4005349"/>
            <a:ext cx="9733323" cy="2288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085" y="4005349"/>
            <a:ext cx="3051475" cy="2288606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897" y="4005349"/>
            <a:ext cx="3051475" cy="2288606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206" y="4005349"/>
            <a:ext cx="3051475" cy="2288606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0933" y="4005349"/>
            <a:ext cx="3051475" cy="228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35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428314" y="1744566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28314" y="2134432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28314" y="2884756"/>
            <a:ext cx="1273877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箭头连接符 1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220072" y="1518968"/>
            <a:ext cx="10819859" cy="5491432"/>
            <a:chOff x="1387362" y="4348203"/>
            <a:chExt cx="10819859" cy="5491432"/>
          </a:xfrm>
        </p:grpSpPr>
        <p:sp>
          <p:nvSpPr>
            <p:cNvPr id="5" name="矩形 4"/>
            <p:cNvSpPr/>
            <p:nvPr/>
          </p:nvSpPr>
          <p:spPr>
            <a:xfrm>
              <a:off x="3124294" y="4456974"/>
              <a:ext cx="371935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乐昌市“五·一”模特商业演出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1482" y="4348203"/>
              <a:ext cx="1515158" cy="5100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2012.4.30-5.1</a:t>
              </a:r>
            </a:p>
          </p:txBody>
        </p:sp>
        <p:sp>
          <p:nvSpPr>
            <p:cNvPr id="7" name="矩形 6"/>
            <p:cNvSpPr/>
            <p:nvPr/>
          </p:nvSpPr>
          <p:spPr>
            <a:xfrm>
              <a:off x="1507587" y="4764690"/>
              <a:ext cx="1459053" cy="5100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2012.1.10-20</a:t>
              </a:r>
            </a:p>
          </p:txBody>
        </p:sp>
        <p:sp>
          <p:nvSpPr>
            <p:cNvPr id="8" name="矩形 7"/>
            <p:cNvSpPr/>
            <p:nvPr/>
          </p:nvSpPr>
          <p:spPr>
            <a:xfrm>
              <a:off x="6111221" y="4775634"/>
              <a:ext cx="5415265" cy="5078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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维护店内珠宝，接待客户，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10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天销售额为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5000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元</a:t>
              </a:r>
              <a:r>
                <a:rPr lang="zh-CN" altLang="en-US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；</a:t>
              </a:r>
              <a:endPara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3093360" y="4603208"/>
              <a:ext cx="0" cy="5236427"/>
            </a:xfrm>
            <a:prstGeom prst="line">
              <a:avLst/>
            </a:prstGeom>
            <a:ln w="19050"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矩形 9"/>
            <p:cNvSpPr/>
            <p:nvPr/>
          </p:nvSpPr>
          <p:spPr>
            <a:xfrm>
              <a:off x="3124295" y="4764690"/>
              <a:ext cx="301236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广州三百六度珠宝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首饰</a:t>
              </a: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——</a:t>
              </a:r>
              <a:endPara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有限公司见习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3124295" y="5534329"/>
              <a:ext cx="3012363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深圳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世界大学生运动会</a:t>
              </a: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 ——</a:t>
              </a:r>
              <a:endPara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  <a:tabLst>
                  <a:tab pos="1457325" algn="l"/>
                  <a:tab pos="3060700" algn="l"/>
                </a:tabLst>
              </a:pP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可口可乐运营人员</a:t>
              </a:r>
              <a:endPara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111221" y="5550918"/>
              <a:ext cx="6096000" cy="88113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  <a:spcAft>
                  <a:spcPts val="0"/>
                </a:spcAft>
                <a:tabLst>
                  <a:tab pos="1457325" algn="l"/>
                  <a:tab pos="3060700" algn="l"/>
                </a:tabLst>
              </a:pP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 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可口可乐公司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实习证明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；</a:t>
              </a: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 </a:t>
              </a:r>
            </a:p>
            <a:p>
              <a:pPr>
                <a:lnSpc>
                  <a:spcPct val="150000"/>
                </a:lnSpc>
                <a:spcAft>
                  <a:spcPts val="0"/>
                </a:spcAft>
                <a:tabLst>
                  <a:tab pos="1457325" algn="l"/>
                  <a:tab pos="3060700" algn="l"/>
                </a:tabLst>
              </a:pPr>
              <a:r>
                <a:rPr lang="en-US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  <a:sym typeface="Wingdings" panose="05000000000000000000" pitchFamily="2" charset="2"/>
                </a:rPr>
                <a:t> </a:t>
              </a:r>
              <a:r>
                <a:rPr lang="zh-CN" altLang="zh-CN" dirty="0" smtClean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全国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名选拔者，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500</a:t>
              </a:r>
              <a:r>
                <a:rPr lang="zh-CN" altLang="zh-CN" dirty="0">
                  <a:latin typeface="华文楷体" panose="02010600040101010101" pitchFamily="2" charset="-122"/>
                  <a:ea typeface="华文楷体" panose="02010600040101010101" pitchFamily="2" charset="-122"/>
                  <a:cs typeface="Times New Roman" panose="02020603050405020304" pitchFamily="18" charset="0"/>
                </a:rPr>
                <a:t>名运营人员之一。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1387362" y="5515014"/>
              <a:ext cx="2031325" cy="5100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2011.7-2011.8	</a:t>
              </a:r>
              <a:endParaRPr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350883" y="914399"/>
            <a:ext cx="3626031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20072" y="503305"/>
            <a:ext cx="39286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Internships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070" y="3760739"/>
            <a:ext cx="3583190" cy="2389958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0423" y="5058133"/>
            <a:ext cx="1638846" cy="1092564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432" y="5056314"/>
            <a:ext cx="1638844" cy="1094383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9330439" y="5056314"/>
            <a:ext cx="2530175" cy="1094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638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箭头连接符 1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362111" y="2634804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362111" y="3142539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62111" y="4821101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362111" y="5627074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362111" y="1820742"/>
            <a:ext cx="1419418" cy="3182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3165230" y="1820742"/>
            <a:ext cx="9026769" cy="4124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243669" y="914399"/>
            <a:ext cx="3608740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049915" y="503305"/>
            <a:ext cx="393248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Experience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31837" y="1826581"/>
            <a:ext cx="13640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班长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——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46834" y="1717810"/>
            <a:ext cx="14350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2011.9-</a:t>
            </a:r>
            <a:r>
              <a:rPr lang="zh-CN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46834" y="2473377"/>
            <a:ext cx="143500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2011.9-</a:t>
            </a:r>
            <a:r>
              <a:rPr lang="zh-CN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139833" y="1732580"/>
            <a:ext cx="5742278" cy="8811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  <a:tabLst>
                <a:tab pos="1457325" algn="l"/>
                <a:tab pos="3060700" algn="l"/>
              </a:tabLst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带领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班级学院品牌 “模拟广交会”取得最佳摊位奖；</a:t>
            </a:r>
          </a:p>
          <a:p>
            <a:pPr>
              <a:lnSpc>
                <a:spcPct val="150000"/>
              </a:lnSpc>
              <a:spcAft>
                <a:spcPts val="0"/>
              </a:spcAft>
              <a:tabLst>
                <a:tab pos="1457325" algn="l"/>
                <a:tab pos="3060700" algn="l"/>
              </a:tabLst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协助团队参加学院品牌“模拟商务谈判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取得亚军；</a:t>
            </a:r>
          </a:p>
        </p:txBody>
      </p:sp>
      <p:sp>
        <p:nvSpPr>
          <p:cNvPr id="10" name="矩形 9"/>
          <p:cNvSpPr/>
          <p:nvPr/>
        </p:nvSpPr>
        <p:spPr>
          <a:xfrm>
            <a:off x="3031837" y="2609249"/>
            <a:ext cx="2276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校艺术团模特队队员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031837" y="3027055"/>
            <a:ext cx="30123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经济学院文艺团副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团长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——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兼艺术总监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934465" y="3027055"/>
            <a:ext cx="6096000" cy="171213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校级比赛“新生形象设计大赛”决赛十强选手，篮球表演。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经济学院文艺团司仪、礼仪培训师；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学院品牌“地球村”及“经英之星”男主持；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校级比赛“司仪大赛”复赛国标表演者。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02564" y="4667597"/>
            <a:ext cx="157927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2009.9-2010.6</a:t>
            </a:r>
          </a:p>
        </p:txBody>
      </p:sp>
      <p:sp>
        <p:nvSpPr>
          <p:cNvPr id="14" name="矩形 13"/>
          <p:cNvSpPr/>
          <p:nvPr/>
        </p:nvSpPr>
        <p:spPr>
          <a:xfrm>
            <a:off x="302564" y="2993981"/>
            <a:ext cx="1579278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2010.9-2011.6</a:t>
            </a:r>
            <a:endParaRPr lang="zh-CN" altLang="en-US" sz="20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031837" y="4795546"/>
            <a:ext cx="3012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校广播台广告部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干事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 ———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934465" y="473919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  <a:tabLst>
                <a:tab pos="1457325" algn="l"/>
                <a:tab pos="3060700" algn="l"/>
              </a:tabLst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校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广播台海报、立体宣传专用制作者；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0"/>
              </a:spcAft>
              <a:tabLst>
                <a:tab pos="1457325" algn="l"/>
                <a:tab pos="3060700" algn="l"/>
              </a:tabLst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三年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手工立体宣传经验。</a:t>
            </a:r>
          </a:p>
        </p:txBody>
      </p:sp>
      <p:sp>
        <p:nvSpPr>
          <p:cNvPr id="17" name="矩形 16"/>
          <p:cNvSpPr/>
          <p:nvPr/>
        </p:nvSpPr>
        <p:spPr>
          <a:xfrm>
            <a:off x="302564" y="5488111"/>
            <a:ext cx="2031325" cy="5100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2010.9-2011.6	</a:t>
            </a:r>
            <a:endParaRPr lang="zh-CN" altLang="en-US" sz="20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031837" y="5601519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班宣传委员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881842" y="1826551"/>
            <a:ext cx="215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1881842" y="2271808"/>
            <a:ext cx="215900" cy="2159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881842" y="3560044"/>
            <a:ext cx="215900" cy="2159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1881842" y="3966276"/>
            <a:ext cx="215900" cy="2159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1881842" y="5627074"/>
            <a:ext cx="215900" cy="215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867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428314" y="3067957"/>
            <a:ext cx="1517961" cy="190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箭头连接符 1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350884" y="914399"/>
            <a:ext cx="1534188" cy="37687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0072" y="503305"/>
            <a:ext cx="17988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Skills</a:t>
            </a:r>
            <a:endParaRPr lang="zh-CN" altLang="en-US" sz="6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04856" y="2956921"/>
            <a:ext cx="59012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英语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—— 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六级证书 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523/710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，口语能力优秀；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5638" y="2848150"/>
            <a:ext cx="1731564" cy="5100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2012.4.30-</a:t>
            </a:r>
            <a:r>
              <a:rPr lang="zh-CN" altLang="en-US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至今</a:t>
            </a:r>
            <a:endParaRPr lang="en-US" altLang="zh-CN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04857" y="3258846"/>
            <a:ext cx="145424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计算机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—— 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204857" y="4455385"/>
            <a:ext cx="326884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普通话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——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二级乙等 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87/100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；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140252" y="3068276"/>
            <a:ext cx="0" cy="2189463"/>
          </a:xfrm>
          <a:prstGeom prst="line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3568779" y="3258846"/>
            <a:ext cx="4828566" cy="13388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熟练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Word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排版、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Excel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计算；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熟练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PPT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制作、创新和动画； </a:t>
            </a:r>
          </a:p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 三年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CorelDraw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自学发烧友，班级突出人员。</a:t>
            </a:r>
          </a:p>
        </p:txBody>
      </p:sp>
      <p:sp>
        <p:nvSpPr>
          <p:cNvPr id="11" name="矩形 10"/>
          <p:cNvSpPr/>
          <p:nvPr/>
        </p:nvSpPr>
        <p:spPr>
          <a:xfrm>
            <a:off x="2204857" y="4851507"/>
            <a:ext cx="286328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tabLst>
                <a:tab pos="1457325" algn="l"/>
                <a:tab pos="3060700" algn="l"/>
              </a:tabLst>
            </a:pP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汽车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—— </a:t>
            </a:r>
            <a:r>
              <a:rPr kumimoji="0" lang="en-US" altLang="zh-CN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C1</a:t>
            </a:r>
            <a:r>
              <a:rPr kumimoji="0" lang="zh-CN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  <a:sym typeface="Wingdings" panose="05000000000000000000" pitchFamily="2" charset="2"/>
              </a:rPr>
              <a:t>汽车驾驶证。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890244" y="3005013"/>
            <a:ext cx="215900" cy="215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890244" y="3404811"/>
            <a:ext cx="215900" cy="215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890244" y="4635607"/>
            <a:ext cx="215900" cy="215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890244" y="5041839"/>
            <a:ext cx="215900" cy="215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6" b="29688"/>
          <a:stretch/>
        </p:blipFill>
        <p:spPr>
          <a:xfrm>
            <a:off x="8437661" y="3005014"/>
            <a:ext cx="3387023" cy="225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23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箭头连接符 16"/>
          <p:cNvCxnSpPr/>
          <p:nvPr/>
        </p:nvCxnSpPr>
        <p:spPr>
          <a:xfrm flipH="1">
            <a:off x="0" y="0"/>
            <a:ext cx="12192000" cy="685800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>
            <a:off x="4989342" y="1824888"/>
            <a:ext cx="2213316" cy="22133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38205" y="737108"/>
            <a:ext cx="5767316" cy="5511262"/>
          </a:xfrm>
          <a:prstGeom prst="rect">
            <a:avLst/>
          </a:prstGeom>
        </p:spPr>
      </p:pic>
      <p:sp>
        <p:nvSpPr>
          <p:cNvPr id="9" name="任意多边形 8"/>
          <p:cNvSpPr/>
          <p:nvPr/>
        </p:nvSpPr>
        <p:spPr>
          <a:xfrm>
            <a:off x="5860256" y="2784167"/>
            <a:ext cx="1207294" cy="1100906"/>
          </a:xfrm>
          <a:custGeom>
            <a:avLst/>
            <a:gdLst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66725 w 828675"/>
              <a:gd name="connsiteY2" fmla="*/ 152400 h 755650"/>
              <a:gd name="connsiteX3" fmla="*/ 403225 w 828675"/>
              <a:gd name="connsiteY3" fmla="*/ 298450 h 755650"/>
              <a:gd name="connsiteX4" fmla="*/ 346075 w 828675"/>
              <a:gd name="connsiteY4" fmla="*/ 393700 h 755650"/>
              <a:gd name="connsiteX5" fmla="*/ 381000 w 828675"/>
              <a:gd name="connsiteY5" fmla="*/ 425450 h 755650"/>
              <a:gd name="connsiteX6" fmla="*/ 469900 w 828675"/>
              <a:gd name="connsiteY6" fmla="*/ 41275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250825 w 828675"/>
              <a:gd name="connsiteY10" fmla="*/ 95250 h 755650"/>
              <a:gd name="connsiteX11" fmla="*/ 247650 w 828675"/>
              <a:gd name="connsiteY11" fmla="*/ 196850 h 755650"/>
              <a:gd name="connsiteX12" fmla="*/ 276225 w 828675"/>
              <a:gd name="connsiteY12" fmla="*/ 279400 h 755650"/>
              <a:gd name="connsiteX13" fmla="*/ 336550 w 828675"/>
              <a:gd name="connsiteY13" fmla="*/ 168275 h 755650"/>
              <a:gd name="connsiteX14" fmla="*/ 365125 w 828675"/>
              <a:gd name="connsiteY14" fmla="*/ 123825 h 755650"/>
              <a:gd name="connsiteX15" fmla="*/ 330200 w 828675"/>
              <a:gd name="connsiteY15" fmla="*/ 104775 h 755650"/>
              <a:gd name="connsiteX16" fmla="*/ 387350 w 828675"/>
              <a:gd name="connsiteY16" fmla="*/ 0 h 755650"/>
              <a:gd name="connsiteX17" fmla="*/ 447675 w 828675"/>
              <a:gd name="connsiteY17" fmla="*/ 38100 h 755650"/>
              <a:gd name="connsiteX18" fmla="*/ 517525 w 828675"/>
              <a:gd name="connsiteY18" fmla="*/ 28575 h 755650"/>
              <a:gd name="connsiteX19" fmla="*/ 635000 w 828675"/>
              <a:gd name="connsiteY19" fmla="*/ 53975 h 755650"/>
              <a:gd name="connsiteX20" fmla="*/ 774700 w 828675"/>
              <a:gd name="connsiteY20" fmla="*/ 107950 h 755650"/>
              <a:gd name="connsiteX21" fmla="*/ 819150 w 828675"/>
              <a:gd name="connsiteY21" fmla="*/ 174625 h 755650"/>
              <a:gd name="connsiteX22" fmla="*/ 828675 w 828675"/>
              <a:gd name="connsiteY22" fmla="*/ 244475 h 755650"/>
              <a:gd name="connsiteX23" fmla="*/ 781050 w 828675"/>
              <a:gd name="connsiteY23" fmla="*/ 349250 h 755650"/>
              <a:gd name="connsiteX24" fmla="*/ 679450 w 828675"/>
              <a:gd name="connsiteY24" fmla="*/ 473075 h 755650"/>
              <a:gd name="connsiteX25" fmla="*/ 568325 w 828675"/>
              <a:gd name="connsiteY25" fmla="*/ 561975 h 755650"/>
              <a:gd name="connsiteX26" fmla="*/ 438150 w 828675"/>
              <a:gd name="connsiteY26" fmla="*/ 609600 h 755650"/>
              <a:gd name="connsiteX27" fmla="*/ 361950 w 828675"/>
              <a:gd name="connsiteY27" fmla="*/ 568325 h 755650"/>
              <a:gd name="connsiteX28" fmla="*/ 295275 w 828675"/>
              <a:gd name="connsiteY28" fmla="*/ 488950 h 755650"/>
              <a:gd name="connsiteX29" fmla="*/ 228600 w 828675"/>
              <a:gd name="connsiteY29" fmla="*/ 565150 h 755650"/>
              <a:gd name="connsiteX30" fmla="*/ 152400 w 828675"/>
              <a:gd name="connsiteY30" fmla="*/ 676275 h 755650"/>
              <a:gd name="connsiteX31" fmla="*/ 85725 w 828675"/>
              <a:gd name="connsiteY31" fmla="*/ 752475 h 755650"/>
              <a:gd name="connsiteX32" fmla="*/ 9525 w 828675"/>
              <a:gd name="connsiteY32" fmla="*/ 755650 h 755650"/>
              <a:gd name="connsiteX33" fmla="*/ 0 w 828675"/>
              <a:gd name="connsiteY33" fmla="*/ 701675 h 755650"/>
              <a:gd name="connsiteX34" fmla="*/ 12700 w 828675"/>
              <a:gd name="connsiteY34" fmla="*/ 644525 h 755650"/>
              <a:gd name="connsiteX35" fmla="*/ 53975 w 828675"/>
              <a:gd name="connsiteY35" fmla="*/ 609600 h 755650"/>
              <a:gd name="connsiteX36" fmla="*/ 174625 w 828675"/>
              <a:gd name="connsiteY36" fmla="*/ 444500 h 755650"/>
              <a:gd name="connsiteX37" fmla="*/ 187325 w 828675"/>
              <a:gd name="connsiteY37" fmla="*/ 393700 h 755650"/>
              <a:gd name="connsiteX38" fmla="*/ 244475 w 828675"/>
              <a:gd name="connsiteY38" fmla="*/ 323850 h 755650"/>
              <a:gd name="connsiteX39" fmla="*/ 190500 w 828675"/>
              <a:gd name="connsiteY39" fmla="*/ 133350 h 755650"/>
              <a:gd name="connsiteX40" fmla="*/ 196850 w 828675"/>
              <a:gd name="connsiteY40" fmla="*/ 69850 h 755650"/>
              <a:gd name="connsiteX41" fmla="*/ 269875 w 828675"/>
              <a:gd name="connsiteY41" fmla="*/ 38100 h 755650"/>
              <a:gd name="connsiteX42" fmla="*/ 374650 w 828675"/>
              <a:gd name="connsiteY42" fmla="*/ 47625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03225 w 828675"/>
              <a:gd name="connsiteY3" fmla="*/ 298450 h 755650"/>
              <a:gd name="connsiteX4" fmla="*/ 346075 w 828675"/>
              <a:gd name="connsiteY4" fmla="*/ 393700 h 755650"/>
              <a:gd name="connsiteX5" fmla="*/ 381000 w 828675"/>
              <a:gd name="connsiteY5" fmla="*/ 425450 h 755650"/>
              <a:gd name="connsiteX6" fmla="*/ 469900 w 828675"/>
              <a:gd name="connsiteY6" fmla="*/ 41275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30200 w 828675"/>
              <a:gd name="connsiteY16" fmla="*/ 104775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1000 w 828675"/>
              <a:gd name="connsiteY5" fmla="*/ 425450 h 755650"/>
              <a:gd name="connsiteX6" fmla="*/ 469900 w 828675"/>
              <a:gd name="connsiteY6" fmla="*/ 41275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30200 w 828675"/>
              <a:gd name="connsiteY16" fmla="*/ 104775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9900 w 828675"/>
              <a:gd name="connsiteY6" fmla="*/ 41275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30200 w 828675"/>
              <a:gd name="connsiteY16" fmla="*/ 104775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30200 w 828675"/>
              <a:gd name="connsiteY16" fmla="*/ 104775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47650 w 828675"/>
              <a:gd name="connsiteY12" fmla="*/ 19685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76225 w 828675"/>
              <a:gd name="connsiteY13" fmla="*/ 279400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79204 w 828675"/>
              <a:gd name="connsiteY13" fmla="*/ 27344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6750 w 828675"/>
              <a:gd name="connsiteY8" fmla="*/ 24447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701675 w 828675"/>
              <a:gd name="connsiteY9" fmla="*/ 152400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3875 w 828675"/>
              <a:gd name="connsiteY1" fmla="*/ 13652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695716 w 828675"/>
              <a:gd name="connsiteY9" fmla="*/ 156869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8344 w 828675"/>
              <a:gd name="connsiteY1" fmla="*/ 13801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695716 w 828675"/>
              <a:gd name="connsiteY9" fmla="*/ 156869 h 755650"/>
              <a:gd name="connsiteX10" fmla="*/ 628650 w 828675"/>
              <a:gd name="connsiteY10" fmla="*/ 133350 h 755650"/>
              <a:gd name="connsiteX11" fmla="*/ 250825 w 828675"/>
              <a:gd name="connsiteY11" fmla="*/ 95250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5250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28344 w 828675"/>
              <a:gd name="connsiteY1" fmla="*/ 13801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695716 w 828675"/>
              <a:gd name="connsiteY9" fmla="*/ 156869 h 755650"/>
              <a:gd name="connsiteX10" fmla="*/ 628650 w 828675"/>
              <a:gd name="connsiteY10" fmla="*/ 133350 h 755650"/>
              <a:gd name="connsiteX11" fmla="*/ 250825 w 828675"/>
              <a:gd name="connsiteY11" fmla="*/ 99719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9719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  <a:gd name="connsiteX0" fmla="*/ 628650 w 828675"/>
              <a:gd name="connsiteY0" fmla="*/ 133350 h 755650"/>
              <a:gd name="connsiteX1" fmla="*/ 537283 w 828675"/>
              <a:gd name="connsiteY1" fmla="*/ 138015 h 755650"/>
              <a:gd name="connsiteX2" fmla="*/ 480133 w 828675"/>
              <a:gd name="connsiteY2" fmla="*/ 156869 h 755650"/>
              <a:gd name="connsiteX3" fmla="*/ 410674 w 828675"/>
              <a:gd name="connsiteY3" fmla="*/ 293981 h 755650"/>
              <a:gd name="connsiteX4" fmla="*/ 346075 w 828675"/>
              <a:gd name="connsiteY4" fmla="*/ 393700 h 755650"/>
              <a:gd name="connsiteX5" fmla="*/ 385469 w 828675"/>
              <a:gd name="connsiteY5" fmla="*/ 419491 h 755650"/>
              <a:gd name="connsiteX6" fmla="*/ 468410 w 828675"/>
              <a:gd name="connsiteY6" fmla="*/ 409770 h 755650"/>
              <a:gd name="connsiteX7" fmla="*/ 581025 w 828675"/>
              <a:gd name="connsiteY7" fmla="*/ 327025 h 755650"/>
              <a:gd name="connsiteX8" fmla="*/ 663771 w 828675"/>
              <a:gd name="connsiteY8" fmla="*/ 240005 h 755650"/>
              <a:gd name="connsiteX9" fmla="*/ 695716 w 828675"/>
              <a:gd name="connsiteY9" fmla="*/ 156869 h 755650"/>
              <a:gd name="connsiteX10" fmla="*/ 628650 w 828675"/>
              <a:gd name="connsiteY10" fmla="*/ 133350 h 755650"/>
              <a:gd name="connsiteX11" fmla="*/ 250825 w 828675"/>
              <a:gd name="connsiteY11" fmla="*/ 99719 h 755650"/>
              <a:gd name="connsiteX12" fmla="*/ 253609 w 828675"/>
              <a:gd name="connsiteY12" fmla="*/ 195360 h 755650"/>
              <a:gd name="connsiteX13" fmla="*/ 280694 w 828675"/>
              <a:gd name="connsiteY13" fmla="*/ 274931 h 755650"/>
              <a:gd name="connsiteX14" fmla="*/ 336550 w 828675"/>
              <a:gd name="connsiteY14" fmla="*/ 168275 h 755650"/>
              <a:gd name="connsiteX15" fmla="*/ 365125 w 828675"/>
              <a:gd name="connsiteY15" fmla="*/ 123825 h 755650"/>
              <a:gd name="connsiteX16" fmla="*/ 318282 w 828675"/>
              <a:gd name="connsiteY16" fmla="*/ 109244 h 755650"/>
              <a:gd name="connsiteX17" fmla="*/ 250825 w 828675"/>
              <a:gd name="connsiteY17" fmla="*/ 99719 h 755650"/>
              <a:gd name="connsiteX18" fmla="*/ 387350 w 828675"/>
              <a:gd name="connsiteY18" fmla="*/ 0 h 755650"/>
              <a:gd name="connsiteX19" fmla="*/ 447675 w 828675"/>
              <a:gd name="connsiteY19" fmla="*/ 38100 h 755650"/>
              <a:gd name="connsiteX20" fmla="*/ 517525 w 828675"/>
              <a:gd name="connsiteY20" fmla="*/ 28575 h 755650"/>
              <a:gd name="connsiteX21" fmla="*/ 635000 w 828675"/>
              <a:gd name="connsiteY21" fmla="*/ 53975 h 755650"/>
              <a:gd name="connsiteX22" fmla="*/ 774700 w 828675"/>
              <a:gd name="connsiteY22" fmla="*/ 107950 h 755650"/>
              <a:gd name="connsiteX23" fmla="*/ 819150 w 828675"/>
              <a:gd name="connsiteY23" fmla="*/ 174625 h 755650"/>
              <a:gd name="connsiteX24" fmla="*/ 828675 w 828675"/>
              <a:gd name="connsiteY24" fmla="*/ 244475 h 755650"/>
              <a:gd name="connsiteX25" fmla="*/ 781050 w 828675"/>
              <a:gd name="connsiteY25" fmla="*/ 349250 h 755650"/>
              <a:gd name="connsiteX26" fmla="*/ 679450 w 828675"/>
              <a:gd name="connsiteY26" fmla="*/ 473075 h 755650"/>
              <a:gd name="connsiteX27" fmla="*/ 568325 w 828675"/>
              <a:gd name="connsiteY27" fmla="*/ 561975 h 755650"/>
              <a:gd name="connsiteX28" fmla="*/ 438150 w 828675"/>
              <a:gd name="connsiteY28" fmla="*/ 609600 h 755650"/>
              <a:gd name="connsiteX29" fmla="*/ 361950 w 828675"/>
              <a:gd name="connsiteY29" fmla="*/ 568325 h 755650"/>
              <a:gd name="connsiteX30" fmla="*/ 295275 w 828675"/>
              <a:gd name="connsiteY30" fmla="*/ 488950 h 755650"/>
              <a:gd name="connsiteX31" fmla="*/ 228600 w 828675"/>
              <a:gd name="connsiteY31" fmla="*/ 565150 h 755650"/>
              <a:gd name="connsiteX32" fmla="*/ 152400 w 828675"/>
              <a:gd name="connsiteY32" fmla="*/ 676275 h 755650"/>
              <a:gd name="connsiteX33" fmla="*/ 85725 w 828675"/>
              <a:gd name="connsiteY33" fmla="*/ 752475 h 755650"/>
              <a:gd name="connsiteX34" fmla="*/ 9525 w 828675"/>
              <a:gd name="connsiteY34" fmla="*/ 755650 h 755650"/>
              <a:gd name="connsiteX35" fmla="*/ 0 w 828675"/>
              <a:gd name="connsiteY35" fmla="*/ 701675 h 755650"/>
              <a:gd name="connsiteX36" fmla="*/ 12700 w 828675"/>
              <a:gd name="connsiteY36" fmla="*/ 644525 h 755650"/>
              <a:gd name="connsiteX37" fmla="*/ 53975 w 828675"/>
              <a:gd name="connsiteY37" fmla="*/ 609600 h 755650"/>
              <a:gd name="connsiteX38" fmla="*/ 174625 w 828675"/>
              <a:gd name="connsiteY38" fmla="*/ 444500 h 755650"/>
              <a:gd name="connsiteX39" fmla="*/ 187325 w 828675"/>
              <a:gd name="connsiteY39" fmla="*/ 393700 h 755650"/>
              <a:gd name="connsiteX40" fmla="*/ 244475 w 828675"/>
              <a:gd name="connsiteY40" fmla="*/ 323850 h 755650"/>
              <a:gd name="connsiteX41" fmla="*/ 190500 w 828675"/>
              <a:gd name="connsiteY41" fmla="*/ 133350 h 755650"/>
              <a:gd name="connsiteX42" fmla="*/ 196850 w 828675"/>
              <a:gd name="connsiteY42" fmla="*/ 69850 h 755650"/>
              <a:gd name="connsiteX43" fmla="*/ 269875 w 828675"/>
              <a:gd name="connsiteY43" fmla="*/ 38100 h 755650"/>
              <a:gd name="connsiteX44" fmla="*/ 374650 w 828675"/>
              <a:gd name="connsiteY44" fmla="*/ 47625 h 755650"/>
              <a:gd name="connsiteX45" fmla="*/ 387350 w 828675"/>
              <a:gd name="connsiteY45" fmla="*/ 0 h 755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828675" h="755650">
                <a:moveTo>
                  <a:pt x="628650" y="133350"/>
                </a:moveTo>
                <a:lnTo>
                  <a:pt x="537283" y="138015"/>
                </a:lnTo>
                <a:lnTo>
                  <a:pt x="480133" y="156869"/>
                </a:lnTo>
                <a:lnTo>
                  <a:pt x="410674" y="293981"/>
                </a:lnTo>
                <a:lnTo>
                  <a:pt x="346075" y="393700"/>
                </a:lnTo>
                <a:lnTo>
                  <a:pt x="385469" y="419491"/>
                </a:lnTo>
                <a:lnTo>
                  <a:pt x="468410" y="409770"/>
                </a:lnTo>
                <a:lnTo>
                  <a:pt x="581025" y="327025"/>
                </a:lnTo>
                <a:lnTo>
                  <a:pt x="663771" y="240005"/>
                </a:lnTo>
                <a:lnTo>
                  <a:pt x="695716" y="156869"/>
                </a:lnTo>
                <a:lnTo>
                  <a:pt x="628650" y="133350"/>
                </a:lnTo>
                <a:close/>
                <a:moveTo>
                  <a:pt x="250825" y="99719"/>
                </a:moveTo>
                <a:cubicBezTo>
                  <a:pt x="249767" y="133586"/>
                  <a:pt x="254667" y="161493"/>
                  <a:pt x="253609" y="195360"/>
                </a:cubicBezTo>
                <a:lnTo>
                  <a:pt x="280694" y="274931"/>
                </a:lnTo>
                <a:lnTo>
                  <a:pt x="336550" y="168275"/>
                </a:lnTo>
                <a:lnTo>
                  <a:pt x="365125" y="123825"/>
                </a:lnTo>
                <a:cubicBezTo>
                  <a:pt x="349511" y="118965"/>
                  <a:pt x="342835" y="112614"/>
                  <a:pt x="318282" y="109244"/>
                </a:cubicBezTo>
                <a:lnTo>
                  <a:pt x="250825" y="99719"/>
                </a:lnTo>
                <a:close/>
                <a:moveTo>
                  <a:pt x="387350" y="0"/>
                </a:moveTo>
                <a:lnTo>
                  <a:pt x="447675" y="38100"/>
                </a:lnTo>
                <a:lnTo>
                  <a:pt x="517525" y="28575"/>
                </a:lnTo>
                <a:lnTo>
                  <a:pt x="635000" y="53975"/>
                </a:lnTo>
                <a:lnTo>
                  <a:pt x="774700" y="107950"/>
                </a:lnTo>
                <a:lnTo>
                  <a:pt x="819150" y="174625"/>
                </a:lnTo>
                <a:lnTo>
                  <a:pt x="828675" y="244475"/>
                </a:lnTo>
                <a:lnTo>
                  <a:pt x="781050" y="349250"/>
                </a:lnTo>
                <a:lnTo>
                  <a:pt x="679450" y="473075"/>
                </a:lnTo>
                <a:lnTo>
                  <a:pt x="568325" y="561975"/>
                </a:lnTo>
                <a:lnTo>
                  <a:pt x="438150" y="609600"/>
                </a:lnTo>
                <a:lnTo>
                  <a:pt x="361950" y="568325"/>
                </a:lnTo>
                <a:lnTo>
                  <a:pt x="295275" y="488950"/>
                </a:lnTo>
                <a:lnTo>
                  <a:pt x="228600" y="565150"/>
                </a:lnTo>
                <a:lnTo>
                  <a:pt x="152400" y="676275"/>
                </a:lnTo>
                <a:lnTo>
                  <a:pt x="85725" y="752475"/>
                </a:lnTo>
                <a:lnTo>
                  <a:pt x="9525" y="755650"/>
                </a:lnTo>
                <a:lnTo>
                  <a:pt x="0" y="701675"/>
                </a:lnTo>
                <a:lnTo>
                  <a:pt x="12700" y="644525"/>
                </a:lnTo>
                <a:lnTo>
                  <a:pt x="53975" y="609600"/>
                </a:lnTo>
                <a:lnTo>
                  <a:pt x="174625" y="444500"/>
                </a:lnTo>
                <a:lnTo>
                  <a:pt x="187325" y="393700"/>
                </a:lnTo>
                <a:lnTo>
                  <a:pt x="244475" y="323850"/>
                </a:lnTo>
                <a:lnTo>
                  <a:pt x="190500" y="133350"/>
                </a:lnTo>
                <a:lnTo>
                  <a:pt x="196850" y="69850"/>
                </a:lnTo>
                <a:lnTo>
                  <a:pt x="269875" y="38100"/>
                </a:lnTo>
                <a:lnTo>
                  <a:pt x="374650" y="47625"/>
                </a:lnTo>
                <a:lnTo>
                  <a:pt x="387350" y="0"/>
                </a:lnTo>
                <a:close/>
              </a:path>
            </a:pathLst>
          </a:custGeom>
          <a:solidFill>
            <a:srgbClr val="FFFF00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056290" y="4560723"/>
            <a:ext cx="2079415" cy="11651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Website: toming.yanj.cn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266750" y="4129700"/>
            <a:ext cx="1658500" cy="119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43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/>
        </p:nvCxnSpPr>
        <p:spPr>
          <a:xfrm>
            <a:off x="0" y="1569492"/>
            <a:ext cx="12192000" cy="0"/>
          </a:xfrm>
          <a:prstGeom prst="line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893929" y="667390"/>
            <a:ext cx="2473754" cy="7005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600" dirty="0" smtClean="0">
                <a:latin typeface="华文中宋" panose="02010600040101010101" pitchFamily="2" charset="-122"/>
                <a:ea typeface="华文中宋" panose="02010600040101010101" pitchFamily="2" charset="-122"/>
              </a:rPr>
              <a:t>模 板 说 明</a:t>
            </a:r>
            <a:endParaRPr lang="zh-CN" altLang="en-US" sz="36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79376" y="1916832"/>
            <a:ext cx="11233248" cy="4265783"/>
            <a:chOff x="479376" y="1916832"/>
            <a:chExt cx="11233248" cy="4265783"/>
          </a:xfrm>
        </p:grpSpPr>
        <p:sp>
          <p:nvSpPr>
            <p:cNvPr id="5" name="矩形 4"/>
            <p:cNvSpPr/>
            <p:nvPr/>
          </p:nvSpPr>
          <p:spPr>
            <a:xfrm>
              <a:off x="591142" y="2034342"/>
              <a:ext cx="4730158" cy="2159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479376" y="1916832"/>
              <a:ext cx="11233248" cy="42657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eaLnBrk="1" hangingPunct="1">
                <a:lnSpc>
                  <a:spcPct val="120000"/>
                </a:lnSpc>
              </a:pPr>
              <a:r>
                <a:rPr lang="zh-CN" altLang="en-US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感谢您购买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【@</a:t>
              </a:r>
              <a:r>
                <a:rPr lang="zh-CN" altLang="en-US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汤是一门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PPT】</a:t>
              </a:r>
              <a:r>
                <a:rPr lang="zh-CN" altLang="en-US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的</a:t>
              </a:r>
              <a:r>
                <a:rPr lang="en-US" altLang="zh-CN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PPT</a:t>
              </a:r>
              <a:r>
                <a:rPr lang="zh-CN" altLang="en-US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模板作品！</a:t>
              </a:r>
              <a:endPara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pPr eaLnBrk="1" hangingPunct="1">
                <a:lnSpc>
                  <a:spcPct val="120000"/>
                </a:lnSpc>
              </a:pP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1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、本素材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由微博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ID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：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@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汤是一门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PPT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（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  <a:hlinkClick r:id="rId2"/>
                </a:rPr>
                <a:t>http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  <a:hlinkClick r:id="rId2"/>
                </a:rPr>
                <a:t>://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  <a:hlinkClick r:id="rId2"/>
                </a:rPr>
                <a:t>weibo.com/txming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）创作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，版权受国家法律保护，仅授权购买者本人使用，为了您个人和创作者的利益，请勿复制、传播、销售，否则将承担法律责任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。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pPr eaLnBrk="1" hangingPunct="1">
                <a:lnSpc>
                  <a:spcPct val="120000"/>
                </a:lnSpc>
              </a:pP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①锐普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PPT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市场合辑：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 </a:t>
              </a:r>
              <a:r>
                <a:rPr lang="en-US" altLang="zh-CN" sz="1600" u="sng" dirty="0">
                  <a:latin typeface="华文楷体" panose="02010600040101010101" pitchFamily="2" charset="-122"/>
                  <a:ea typeface="华文楷体" panose="02010600040101010101" pitchFamily="2" charset="-122"/>
                  <a:hlinkClick r:id="rId3"/>
                </a:rPr>
                <a:t>http://www.rapidbbs.cn/mall.php?user=885717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②演界网合辑：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 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  <a:hlinkClick r:id="rId4"/>
                </a:rPr>
                <a:t>http://www.yanj.cn/index.php?act=show_store&amp;id=33</a:t>
              </a:r>
              <a:endPara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pPr eaLnBrk="1" hangingPunct="1">
                <a:lnSpc>
                  <a:spcPct val="120000"/>
                </a:lnSpc>
              </a:pP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③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 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WPS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在线模板合辑：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  <a:hlinkClick r:id="rId5"/>
                </a:rPr>
                <a:t>http://docer.wps.cn/index.php?mod=moban&amp;act=member&amp;mid=%E6%B1%A4%E6%98%AF%E4%B8%80%E9%97%A8PPT&amp;O=t 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2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、为达到理想效果，本素材中可能采用了一些特殊字体，如方正字库。如您在打开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PPT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文件时被提醒安装字体，请到相关网站下载，并解压到电脑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C:\WINDOWS\Fonts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路径下并重启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PPT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软件。</a:t>
              </a:r>
            </a:p>
            <a:p>
              <a:pPr eaLnBrk="1" hangingPunct="1">
                <a:lnSpc>
                  <a:spcPct val="120000"/>
                </a:lnSpc>
              </a:pP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3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、为实现最方便修改，推荐您使用最新的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PowerPoint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版本如：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PowerPoint2007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、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2010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或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2013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。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pPr eaLnBrk="1" hangingPunct="1">
                <a:lnSpc>
                  <a:spcPct val="120000"/>
                </a:lnSpc>
              </a:pP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4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、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PPT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制作的专业化要求越来越高，推荐学习一些专业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PPT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教程如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《PPT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演义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》《PPT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动画传奇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》《PPT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，要你好看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》《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演说之禅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》《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演说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》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。</a:t>
              </a:r>
            </a:p>
            <a:p>
              <a:pPr eaLnBrk="1" hangingPunct="1">
                <a:lnSpc>
                  <a:spcPct val="120000"/>
                </a:lnSpc>
              </a:pP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5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、在使用本产品过程中，如有问题，欢迎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联系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【@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汤是一门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PPT】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：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Email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：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1643445567@qq.com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，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 QQ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：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1643445567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，电话：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13929520390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。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5777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705</Words>
  <Application>Microsoft Office PowerPoint</Application>
  <PresentationFormat>宽屏</PresentationFormat>
  <Paragraphs>93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华文楷体</vt:lpstr>
      <vt:lpstr>华文中宋</vt:lpstr>
      <vt:lpstr>宋体</vt:lpstr>
      <vt:lpstr>微软雅黑 Light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汤旭铭</dc:creator>
  <cp:lastModifiedBy>汤旭铭</cp:lastModifiedBy>
  <cp:revision>70</cp:revision>
  <dcterms:created xsi:type="dcterms:W3CDTF">2014-02-25T13:07:23Z</dcterms:created>
  <dcterms:modified xsi:type="dcterms:W3CDTF">2014-02-25T15:28:01Z</dcterms:modified>
</cp:coreProperties>
</file>

<file path=docProps/thumbnail.jpeg>
</file>